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e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43"/>
  </p:normalViewPr>
  <p:slideViewPr>
    <p:cSldViewPr snapToGrid="0">
      <p:cViewPr varScale="1">
        <p:scale>
          <a:sx n="95" d="100"/>
          <a:sy n="95" d="100"/>
        </p:scale>
        <p:origin x="6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Бојан Матковски" userId="a276e9ff-faf2-4d29-bb49-673b1db5eff5" providerId="ADAL" clId="{EAC520C7-9EA8-4E62-B1D5-F0D1961F21A9}"/>
    <pc:docChg chg="addSld delSld modSld">
      <pc:chgData name="Бојан Матковски" userId="a276e9ff-faf2-4d29-bb49-673b1db5eff5" providerId="ADAL" clId="{EAC520C7-9EA8-4E62-B1D5-F0D1961F21A9}" dt="2024-02-21T14:30:31.246" v="3" actId="2696"/>
      <pc:docMkLst>
        <pc:docMk/>
      </pc:docMkLst>
      <pc:sldChg chg="add del">
        <pc:chgData name="Бојан Матковски" userId="a276e9ff-faf2-4d29-bb49-673b1db5eff5" providerId="ADAL" clId="{EAC520C7-9EA8-4E62-B1D5-F0D1961F21A9}" dt="2024-02-21T14:30:31.246" v="3" actId="2696"/>
        <pc:sldMkLst>
          <pc:docMk/>
          <pc:sldMk cId="1961709680" sldId="261"/>
        </pc:sldMkLst>
      </pc:sldChg>
      <pc:sldChg chg="add del">
        <pc:chgData name="Бојан Матковски" userId="a276e9ff-faf2-4d29-bb49-673b1db5eff5" providerId="ADAL" clId="{EAC520C7-9EA8-4E62-B1D5-F0D1961F21A9}" dt="2024-02-21T14:30:30.610" v="2" actId="2696"/>
        <pc:sldMkLst>
          <pc:docMk/>
          <pc:sldMk cId="3940773709" sldId="262"/>
        </pc:sldMkLst>
      </pc:sldChg>
      <pc:sldChg chg="add del">
        <pc:chgData name="Бојан Матковски" userId="a276e9ff-faf2-4d29-bb49-673b1db5eff5" providerId="ADAL" clId="{EAC520C7-9EA8-4E62-B1D5-F0D1961F21A9}" dt="2024-02-21T14:30:29.930" v="1" actId="2696"/>
        <pc:sldMkLst>
          <pc:docMk/>
          <pc:sldMk cId="1973777052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6DD3F-4351-B4E3-E5C4-1758EA5724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7C0290-EAAA-A01F-F302-93EB8AAAF7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C6EA83-47E8-BF22-0AC6-13759BDE0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F3E91-A960-E948-B027-144FEC0EBF26}" type="datetimeFigureOut">
              <a:rPr lang="en-RS" smtClean="0"/>
              <a:t>02/21/2024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EE9C8-0E21-EFFA-4766-408CA9F0D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13BCB-685B-BB79-3A70-A070CC2A8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32018-1BBB-4E45-9034-CDF5D54CBCCF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178622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7EA58-0E85-1BF3-B3A1-A8D9E0470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2EC0E0-0666-89D8-10CE-FF0A3892D1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4E9D77-951F-3921-B4E6-5F525973D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F3E91-A960-E948-B027-144FEC0EBF26}" type="datetimeFigureOut">
              <a:rPr lang="en-RS" smtClean="0"/>
              <a:t>02/21/2024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F59C55-837F-E462-4FB9-CE41A7C0C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6FDAB-01E9-94A7-0749-CB21749F6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32018-1BBB-4E45-9034-CDF5D54CBCCF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188989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CE523E-D3CF-2EB9-9187-A52597743E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940EA1-080B-58D1-876F-9C0CA96AFA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80261-210D-5CF1-4862-ABC428521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F3E91-A960-E948-B027-144FEC0EBF26}" type="datetimeFigureOut">
              <a:rPr lang="en-RS" smtClean="0"/>
              <a:t>02/21/2024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8B3294-9F63-3AA2-7F76-4080BFA7C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F509C4-FF03-1215-1928-297717913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32018-1BBB-4E45-9034-CDF5D54CBCCF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50127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496DF-40A1-0DB4-FC32-B19A42627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EC080-A2B8-D045-2517-0B41E2D561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8CEF9-DC1F-2280-727E-42BBB61AB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F3E91-A960-E948-B027-144FEC0EBF26}" type="datetimeFigureOut">
              <a:rPr lang="en-RS" smtClean="0"/>
              <a:t>02/21/2024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C4DB2-7DC6-B24A-D9E9-CB19F1B3B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45446-BF3C-6A1A-2213-A71DF5686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32018-1BBB-4E45-9034-CDF5D54CBCCF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596118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B5166-7DF6-946F-E30F-8DBF060B8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D5FB0D-6575-129D-F372-B9E59C836D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A8BD5-D96F-FB03-FD39-440F4F468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F3E91-A960-E948-B027-144FEC0EBF26}" type="datetimeFigureOut">
              <a:rPr lang="en-RS" smtClean="0"/>
              <a:t>02/21/2024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7044F-572F-1891-4C4F-E58511EF7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DEF7F4-B157-B619-C933-48A054068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32018-1BBB-4E45-9034-CDF5D54CBCCF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989828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1EBFB-6067-FCB8-137B-BB8981969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90F78-831E-08CB-3453-780B0FF14B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65DA37-C3F4-C107-3586-9F990349A7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02E32F-065D-117F-1DE3-B470AE02A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F3E91-A960-E948-B027-144FEC0EBF26}" type="datetimeFigureOut">
              <a:rPr lang="en-RS" smtClean="0"/>
              <a:t>02/21/2024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A5B438-94E5-3127-17DF-49D71FE29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59CDB9-5337-DDDF-C72C-83D798233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32018-1BBB-4E45-9034-CDF5D54CBCCF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470601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9CCE2-EF64-E72A-E1E5-4E6ED1A30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F32368-988E-1F18-82B4-83A6C4A6C4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215375-E264-3769-2352-9BB14EBE99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F1DD55-81E0-E643-A9E3-6086749AEB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2A8320-CE13-8E4C-E18D-C5F40A35BF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AD154F-B0F9-3B46-8BCA-68A1EC086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F3E91-A960-E948-B027-144FEC0EBF26}" type="datetimeFigureOut">
              <a:rPr lang="en-RS" smtClean="0"/>
              <a:t>02/21/2024</a:t>
            </a:fld>
            <a:endParaRPr lang="en-R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88E5F0-ABD4-1BF2-142E-5CBE57683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90E769-E056-A1E3-E5BF-9BE2DCD1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32018-1BBB-4E45-9034-CDF5D54CBCCF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879366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107C5-AD99-95D9-18BE-AC06132E3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6A05EB-7E43-05B8-EFAF-4A72EE256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F3E91-A960-E948-B027-144FEC0EBF26}" type="datetimeFigureOut">
              <a:rPr lang="en-RS" smtClean="0"/>
              <a:t>02/21/2024</a:t>
            </a:fld>
            <a:endParaRPr lang="en-R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BCA52D-9B7F-87AF-BC8B-FEC66AB46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A26316-CDF2-1003-5183-C8395F3E2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32018-1BBB-4E45-9034-CDF5D54CBCCF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833343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04CCF2-0BAC-196A-E157-4ED6BD7B9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F3E91-A960-E948-B027-144FEC0EBF26}" type="datetimeFigureOut">
              <a:rPr lang="en-RS" smtClean="0"/>
              <a:t>02/21/2024</a:t>
            </a:fld>
            <a:endParaRPr lang="en-R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3BD1C9-4D0A-29C6-7A7C-A3A9B84E5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B51B50-F30B-933F-F67F-766D8F11F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32018-1BBB-4E45-9034-CDF5D54CBCCF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187196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BA6-FF8F-4E7A-D871-75A9E4EF3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2324A-161C-BA1F-7FD8-8AC6F63B9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661371-BAC6-93EE-9E77-AB17651FD6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B16523-D4E9-2137-EFFD-8B849402F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F3E91-A960-E948-B027-144FEC0EBF26}" type="datetimeFigureOut">
              <a:rPr lang="en-RS" smtClean="0"/>
              <a:t>02/21/2024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B644FF-8DD8-604D-E49B-E7897D916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83D388-D784-FE26-0152-7B43F1E3D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32018-1BBB-4E45-9034-CDF5D54CBCCF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011601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25ADD-2632-DC92-1238-E17AC55C2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F34080-5DB6-0FD7-3846-FB01472096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AC1B15-BF68-38ED-0859-19B3D2FBF1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B026E1-BEF1-7519-95BF-3C98FE731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F3E91-A960-E948-B027-144FEC0EBF26}" type="datetimeFigureOut">
              <a:rPr lang="en-RS" smtClean="0"/>
              <a:t>02/21/2024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83EC83-3FC1-39AA-B703-A3966F627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87120F-A1A7-E024-F426-13610A495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32018-1BBB-4E45-9034-CDF5D54CBCCF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726120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BE932D-654B-525D-6043-729332426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033940-AEE0-E1F0-6CDB-85023A05E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17280-07FE-3949-03ED-40480F323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F3E91-A960-E948-B027-144FEC0EBF26}" type="datetimeFigureOut">
              <a:rPr lang="en-RS" smtClean="0"/>
              <a:t>02/21/2024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83C7C3-AC44-4EFA-09C2-5E076EE0D2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8B8948-0786-5741-5012-727C9EBE2E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32018-1BBB-4E45-9034-CDF5D54CBCCF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2853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A close-up of a logo&#10;&#10;Description automatically generated">
            <a:extLst>
              <a:ext uri="{FF2B5EF4-FFF2-40B4-BE49-F238E27FC236}">
                <a16:creationId xmlns:a16="http://schemas.microsoft.com/office/drawing/2014/main" id="{FE81108B-4EBF-9815-7D5C-E1E40E9F97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5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623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white background with blue and black text&#10;&#10;Description automatically generated">
            <a:extLst>
              <a:ext uri="{FF2B5EF4-FFF2-40B4-BE49-F238E27FC236}">
                <a16:creationId xmlns:a16="http://schemas.microsoft.com/office/drawing/2014/main" id="{0C57740D-D988-7032-1C00-CF8CEDB165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5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197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7403B7A-00A3-39FA-19BC-8908E38E46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20DADC8-C91E-256F-1CF6-CEE21F62F8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white background with blue and black text&#10;&#10;Description automatically generated">
            <a:extLst>
              <a:ext uri="{FF2B5EF4-FFF2-40B4-BE49-F238E27FC236}">
                <a16:creationId xmlns:a16="http://schemas.microsoft.com/office/drawing/2014/main" id="{A97DC849-A9EF-7835-936B-768E1AD435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5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505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B0DB267-14A0-BDB6-4632-939A1BADE4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1B5C109-BE57-CEE3-A82B-8F1F201831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white background with blue and black text&#10;&#10;Description automatically generated">
            <a:extLst>
              <a:ext uri="{FF2B5EF4-FFF2-40B4-BE49-F238E27FC236}">
                <a16:creationId xmlns:a16="http://schemas.microsoft.com/office/drawing/2014/main" id="{3D7E5742-CFFC-1F30-0C97-A7999292F0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5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390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white cover with green and white text&#10;&#10;Description automatically generated">
            <a:extLst>
              <a:ext uri="{FF2B5EF4-FFF2-40B4-BE49-F238E27FC236}">
                <a16:creationId xmlns:a16="http://schemas.microsoft.com/office/drawing/2014/main" id="{1211EE8B-97E7-10BB-29C6-53F2347871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6" r="-1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344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Бојан Матковски</cp:lastModifiedBy>
  <cp:revision>2</cp:revision>
  <dcterms:created xsi:type="dcterms:W3CDTF">2024-02-07T12:39:30Z</dcterms:created>
  <dcterms:modified xsi:type="dcterms:W3CDTF">2024-02-21T14:30:33Z</dcterms:modified>
</cp:coreProperties>
</file>